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f8fc4d42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f8fc4d42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processor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9f8fc4d42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9f8fc4d42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Toaster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9f8fc4d42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9f8fc4d42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Pressure cooker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f8fc4d42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9f8fc4d42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Tamagoyaki pan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9f8fc4d42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9f8fc4d42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Paring knife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9f8fc4d42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9f8fc4d42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ladle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f8fc4d42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9f8fc4d42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Rubber spatula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9f8fc4d42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9f8fc4d42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griddle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9f8fc4d42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9f8fc4d42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Oyster knife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f8fc4d42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9f8fc4d42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Isi whipper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9f8fc4d42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9f8fc4d42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cleaver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9f8fc4d42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9f8fc4d42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Kitchen shears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9f8fc4d42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9f8fc4d42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Ring mold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f8fc4d42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9f8fc4d42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 knife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9f8fc4d42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9f8fc4d42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saucier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Double boiler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f8fc4d42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f8fc4d42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salamander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9f8fc4d42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9f8fc4d42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 turner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f8fc4d42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f8fc4d42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 mixer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9f8fc4d42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9f8fc4d42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dehydrator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9f8fc4d420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9f8fc4d420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 cream scoop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9f8fc4d42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9f8fc4d42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Gooseneck kettle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9f8fc4d42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9f8fc4d42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Sous vide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9f8fc4d42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9f8fc4d42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nakiri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9f8fc4d42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9f8fc4d42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Turkey</a:t>
            </a:r>
            <a:r>
              <a:rPr lang="en"/>
              <a:t> baster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9f8fc4d42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9f8fc4d42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microplane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9f8fc4d42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9f8fc4d42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Kitchen scale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9f8fc4d42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9f8fc4d42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Kitchen tweezers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9f8fc4d420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9f8fc4d42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thermapen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9f8fc4d42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9f8fc4d42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wok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9f8fc4d42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9f8fc4d42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Bundt pan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f8fc4d4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9f8fc4d4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pacojet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9f8fc4d42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9f8fc4d42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Mortar and pestle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9f8fc4d42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9f8fc4d42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mandoline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9f8fc4d42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9f8fc4d42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Cheese</a:t>
            </a:r>
            <a:r>
              <a:rPr lang="en"/>
              <a:t> knives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9f8fc4d42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9f8fc4d42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mezzaluna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9f8fc4d42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9f8fc4d42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peeler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9f8fc4d42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9f8fc4d42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Offset spatula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f8fc4d42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9f8fc4d42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Silpat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9f8fc4d42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9f8fc4d42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Tart pan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9f8fc4d42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9f8fc4d42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fryer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9f8fc4d42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9f8fc4d42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whisk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9f8fc4d42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9f8fc4d42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Dutch oven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f8fc4d42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9f8fc4d42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Chinois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9f8fc4d42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9f8fc4d42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Immersion blender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9f8fc4d42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9f8fc4d42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9f8fc4d42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9f8fc4d42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 scraper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f8fc4d42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9f8fc4d42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stockpot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9f8fc4d42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9f8fc4d42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Salad spinner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9f8fc4d42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9f8fc4d42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Chamber vacuum sealer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600" y="152400"/>
            <a:ext cx="72508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563" y="152400"/>
            <a:ext cx="485488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698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350" y="152400"/>
            <a:ext cx="64516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288" y="152400"/>
            <a:ext cx="663741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625" y="233375"/>
            <a:ext cx="4676726" cy="46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300" y="223825"/>
            <a:ext cx="58674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697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550" y="152400"/>
            <a:ext cx="670489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4"/>
          <p:cNvSpPr/>
          <p:nvPr/>
        </p:nvSpPr>
        <p:spPr>
          <a:xfrm rot="-1238306">
            <a:off x="2268249" y="3588642"/>
            <a:ext cx="1416293" cy="18114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7"/>
          <p:cNvSpPr/>
          <p:nvPr/>
        </p:nvSpPr>
        <p:spPr>
          <a:xfrm rot="-1286790">
            <a:off x="5207490" y="1405636"/>
            <a:ext cx="926340" cy="234370"/>
          </a:xfrm>
          <a:prstGeom prst="rect">
            <a:avLst/>
          </a:prstGeom>
          <a:solidFill>
            <a:srgbClr val="E45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588" y="68338"/>
            <a:ext cx="5006825" cy="50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6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50"/>
          <p:cNvPicPr preferRelativeResize="0"/>
          <p:nvPr/>
        </p:nvPicPr>
        <p:blipFill rotWithShape="1">
          <a:blip r:embed="rId3">
            <a:alphaModFix/>
          </a:blip>
          <a:srcRect b="0" l="0" r="0" t="30303"/>
          <a:stretch/>
        </p:blipFill>
        <p:spPr>
          <a:xfrm>
            <a:off x="1819075" y="299824"/>
            <a:ext cx="5086901" cy="454385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0"/>
          <p:cNvSpPr/>
          <p:nvPr/>
        </p:nvSpPr>
        <p:spPr>
          <a:xfrm>
            <a:off x="3791050" y="1480200"/>
            <a:ext cx="511200" cy="55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463" y="292850"/>
            <a:ext cx="6077074" cy="45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425" y="157063"/>
            <a:ext cx="6439151" cy="48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300" y="152400"/>
            <a:ext cx="465139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8"/>
          <p:cNvSpPr/>
          <p:nvPr/>
        </p:nvSpPr>
        <p:spPr>
          <a:xfrm rot="-961665">
            <a:off x="5430997" y="1490922"/>
            <a:ext cx="372687" cy="2022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463" y="152400"/>
            <a:ext cx="4841068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6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325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525" y="100275"/>
            <a:ext cx="4942950" cy="49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88" y="152400"/>
            <a:ext cx="72598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